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BB1E6-247E-81DC-127A-0EACE6838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A8D2EC-785D-583B-E99B-AEDC40545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FA8A0D-7C00-84AF-5ADA-61C47094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4DB828-C960-B177-7CCD-8F09D139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F1785B-9D8B-4266-CC54-7E36EC01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7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8D540-6E0C-53C5-62A5-2B25B0039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A305BB-958E-8FA4-805F-57356999B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126D5F-5903-C452-39E5-E9256476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71F110-9746-63EA-0BF2-66164FD7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EA0A0B-8F1C-FBEE-8819-D8E551FD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006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07DDEDE-5950-31DD-5213-7A45275D7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AA9D4B-1EE3-A372-E54A-598A3F804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BECCBD-3275-791A-4F6A-3FE570F8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46411E-EB9F-DD2A-A4EA-E67E0D9D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FE25CB-9E65-D976-E029-C2136735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06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FB03DD-53EB-84A1-1B30-8025F67F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DBB752-5856-C239-F973-BAFF266A1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55ED7C-7CDE-8688-25F3-1F51CCF5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3C135D-AFF5-C873-80B8-25B3BC6B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F0364D-811B-0D8E-2B72-4D3E9535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58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1F697-9FC7-FA4C-4B84-FBB2D9C0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350A10-580D-2F57-3DF2-6A71E5D3B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E4124A-F8AC-E9F8-1EAE-59A3B9EA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957936-8903-0D58-9EEF-24D5C5EC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1885F5-2EC6-46A1-981E-C0CEE9A3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4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B788E-046E-5049-15C6-A5449F63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EEFF3B-FAD0-3885-3FF2-F10C694D8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BF1A64-A006-ADC3-0CCF-5682EA27B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4185D2-D6F3-7D2B-85D1-2E2D0C86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523105-21A3-B5AB-8553-28936F6F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2FABE8-DD2A-A7A3-FD48-BA4FA2AF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95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83FF1-E686-AEFD-0195-12DDBBF6B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B20106-577B-7581-D447-53B23E8C4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A17B48-9E0F-36FF-B8C7-7101E4E89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58B403A-A95C-1B62-F658-1BCE81E51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30728A5-F129-3512-2C6F-EDA550884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C663F35-0074-9793-3D4C-4BA4B64C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3CBDACD-8D72-9D40-11D3-D8C59046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115DCDA-823F-1F9E-A607-97C971E9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89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B6682-97A3-83CC-531A-A79EDA5FC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09F0A8-53C9-37A9-D772-EF464B52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E026CDE-998A-03C1-9071-BBF4F5A4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7E9EF4F-6F5D-596F-01EF-D2700C13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60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0F1F859-FC9F-CF5A-BFFC-A31E2DF6E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D18D0D6-14F7-919C-798D-7EC0DD88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3F7F03-31CB-8302-F4C5-C18CD1CA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27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D3067-F403-6092-95C1-8DEE92412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91C271-8795-31F4-DCFC-7A8A18C70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820ECED-B361-1D80-1770-024452673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FA227F-F30E-F3DB-0A38-86CAAAEB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149CAF-B00E-A0C9-BCD6-FF8CDDD2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EF4BE4-7C18-BB77-139D-A0D17A2A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02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07F40-97F5-FFD5-02E8-EEB4163C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5BFE5DD-F317-332D-25C5-EFAA42142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736FE0-72B6-54F2-221B-47902417A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EC1003-746C-F274-3007-A13D150B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F21DE6-B773-3B01-0134-DD729029A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3682F63-F9F5-5273-C971-06553999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65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415A1C2-7138-60F6-0ED8-BB0391DE7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C1C8E6-F496-5F0C-EFF1-C5A90B811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EE0622-79CC-6FD8-9E6B-6F3672D70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8778-652E-4C21-8C8B-3471539857DB}" type="datetimeFigureOut">
              <a:rPr lang="nl-NL" smtClean="0"/>
              <a:t>31-5-2023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0355FB-884C-E1AF-E1DF-BB654F3A8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2DD45D-5A76-284B-50BD-2C558865E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0737-FFA9-4E76-9E39-5BF8F3A7CF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71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44D5BCE1-5B93-4592-777C-925F3CED78C3}"/>
              </a:ext>
            </a:extLst>
          </p:cNvPr>
          <p:cNvSpPr/>
          <p:nvPr/>
        </p:nvSpPr>
        <p:spPr>
          <a:xfrm>
            <a:off x="6586916" y="655455"/>
            <a:ext cx="793019" cy="31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Finish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54BA4C0D-2CD3-798C-D0CC-B042EA2235F0}"/>
              </a:ext>
            </a:extLst>
          </p:cNvPr>
          <p:cNvSpPr/>
          <p:nvPr/>
        </p:nvSpPr>
        <p:spPr>
          <a:xfrm>
            <a:off x="6440584" y="273780"/>
            <a:ext cx="1085682" cy="381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Start Jeugdloop</a:t>
            </a:r>
          </a:p>
        </p:txBody>
      </p:sp>
      <p:sp>
        <p:nvSpPr>
          <p:cNvPr id="10" name="Tekstballon: rechthoek 9">
            <a:extLst>
              <a:ext uri="{FF2B5EF4-FFF2-40B4-BE49-F238E27FC236}">
                <a16:creationId xmlns:a16="http://schemas.microsoft.com/office/drawing/2014/main" id="{8993E035-E886-9284-A2E3-32F47B9D847B}"/>
              </a:ext>
            </a:extLst>
          </p:cNvPr>
          <p:cNvSpPr/>
          <p:nvPr/>
        </p:nvSpPr>
        <p:spPr>
          <a:xfrm>
            <a:off x="7468949" y="2079653"/>
            <a:ext cx="1213806" cy="250853"/>
          </a:xfrm>
          <a:prstGeom prst="wedgeRectCallout">
            <a:avLst>
              <a:gd name="adj1" fmla="val -44167"/>
              <a:gd name="adj2" fmla="val 104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Inschrijven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96A2882-B34C-C0C7-8536-40E38E81B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232" y="261495"/>
            <a:ext cx="6163535" cy="633500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344A35D-0381-3182-3A42-186903BC2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232" y="261495"/>
            <a:ext cx="6163535" cy="6335009"/>
          </a:xfrm>
          <a:prstGeom prst="rect">
            <a:avLst/>
          </a:prstGeom>
        </p:spPr>
      </p:pic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1FA5368C-C290-0F46-429D-23457D696D5A}"/>
              </a:ext>
            </a:extLst>
          </p:cNvPr>
          <p:cNvSpPr/>
          <p:nvPr/>
        </p:nvSpPr>
        <p:spPr>
          <a:xfrm>
            <a:off x="3014232" y="3295480"/>
            <a:ext cx="1157161" cy="267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 4 </a:t>
            </a:r>
            <a:r>
              <a:rPr lang="nl-NL" sz="1400" dirty="0"/>
              <a:t>Mijl</a:t>
            </a:r>
          </a:p>
        </p:txBody>
      </p:sp>
      <p:sp>
        <p:nvSpPr>
          <p:cNvPr id="12" name="Tekstballon: rechthoek 11">
            <a:extLst>
              <a:ext uri="{FF2B5EF4-FFF2-40B4-BE49-F238E27FC236}">
                <a16:creationId xmlns:a16="http://schemas.microsoft.com/office/drawing/2014/main" id="{B14B6B17-94C0-6D8E-DDE7-D9A8F2B81D64}"/>
              </a:ext>
            </a:extLst>
          </p:cNvPr>
          <p:cNvSpPr/>
          <p:nvPr/>
        </p:nvSpPr>
        <p:spPr>
          <a:xfrm>
            <a:off x="8197932" y="1929577"/>
            <a:ext cx="969646" cy="250853"/>
          </a:xfrm>
          <a:prstGeom prst="wedgeRectCallout">
            <a:avLst>
              <a:gd name="adj1" fmla="val 3166"/>
              <a:gd name="adj2" fmla="val 243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Inschrijven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5E4836F3-30C8-CECC-6A28-1A85A8C44E0A}"/>
              </a:ext>
            </a:extLst>
          </p:cNvPr>
          <p:cNvSpPr/>
          <p:nvPr/>
        </p:nvSpPr>
        <p:spPr>
          <a:xfrm>
            <a:off x="7129757" y="530969"/>
            <a:ext cx="1085682" cy="381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Start Jeugdloop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7CE73623-4EF7-7F2E-B218-6D58DFE63E89}"/>
              </a:ext>
            </a:extLst>
          </p:cNvPr>
          <p:cNvSpPr/>
          <p:nvPr/>
        </p:nvSpPr>
        <p:spPr>
          <a:xfrm>
            <a:off x="7567451" y="972540"/>
            <a:ext cx="793019" cy="31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Finish</a:t>
            </a:r>
          </a:p>
        </p:txBody>
      </p:sp>
      <p:sp>
        <p:nvSpPr>
          <p:cNvPr id="15" name="Pijl: omhoog 14">
            <a:extLst>
              <a:ext uri="{FF2B5EF4-FFF2-40B4-BE49-F238E27FC236}">
                <a16:creationId xmlns:a16="http://schemas.microsoft.com/office/drawing/2014/main" id="{EF9A09D8-526D-863F-F5A3-67E445621B42}"/>
              </a:ext>
            </a:extLst>
          </p:cNvPr>
          <p:cNvSpPr/>
          <p:nvPr/>
        </p:nvSpPr>
        <p:spPr>
          <a:xfrm rot="1798157">
            <a:off x="6018745" y="5318925"/>
            <a:ext cx="154508" cy="5717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: omhoog 15">
            <a:extLst>
              <a:ext uri="{FF2B5EF4-FFF2-40B4-BE49-F238E27FC236}">
                <a16:creationId xmlns:a16="http://schemas.microsoft.com/office/drawing/2014/main" id="{D267A2E9-5A3E-094E-C0A8-024A98CB23F7}"/>
              </a:ext>
            </a:extLst>
          </p:cNvPr>
          <p:cNvSpPr/>
          <p:nvPr/>
        </p:nvSpPr>
        <p:spPr>
          <a:xfrm rot="11951283">
            <a:off x="4960335" y="2435456"/>
            <a:ext cx="138951" cy="526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4231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Wolters</dc:creator>
  <cp:lastModifiedBy>Peter Wolters</cp:lastModifiedBy>
  <cp:revision>1</cp:revision>
  <dcterms:created xsi:type="dcterms:W3CDTF">2023-05-31T14:42:59Z</dcterms:created>
  <dcterms:modified xsi:type="dcterms:W3CDTF">2023-05-31T14:46:08Z</dcterms:modified>
</cp:coreProperties>
</file>